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75" r:id="rId3"/>
    <p:sldId id="319" r:id="rId4"/>
    <p:sldId id="320" r:id="rId5"/>
    <p:sldId id="321" r:id="rId6"/>
    <p:sldId id="377" r:id="rId7"/>
    <p:sldId id="322" r:id="rId8"/>
    <p:sldId id="378" r:id="rId9"/>
    <p:sldId id="323" r:id="rId10"/>
    <p:sldId id="328" r:id="rId11"/>
    <p:sldId id="379" r:id="rId12"/>
    <p:sldId id="267" r:id="rId13"/>
    <p:sldId id="380" r:id="rId14"/>
    <p:sldId id="342" r:id="rId15"/>
    <p:sldId id="363" r:id="rId16"/>
    <p:sldId id="364" r:id="rId17"/>
    <p:sldId id="365" r:id="rId18"/>
    <p:sldId id="273" r:id="rId19"/>
    <p:sldId id="366" r:id="rId20"/>
    <p:sldId id="381" r:id="rId21"/>
    <p:sldId id="324" r:id="rId22"/>
    <p:sldId id="372" r:id="rId23"/>
    <p:sldId id="370" r:id="rId24"/>
    <p:sldId id="368" r:id="rId25"/>
    <p:sldId id="374" r:id="rId26"/>
    <p:sldId id="327" r:id="rId27"/>
    <p:sldId id="281" r:id="rId28"/>
    <p:sldId id="330" r:id="rId29"/>
    <p:sldId id="331" r:id="rId30"/>
    <p:sldId id="332" r:id="rId31"/>
    <p:sldId id="382" r:id="rId32"/>
    <p:sldId id="339" r:id="rId33"/>
    <p:sldId id="340" r:id="rId34"/>
    <p:sldId id="341" r:id="rId35"/>
    <p:sldId id="373" r:id="rId36"/>
    <p:sldId id="343" r:id="rId37"/>
    <p:sldId id="344" r:id="rId38"/>
    <p:sldId id="345" r:id="rId39"/>
    <p:sldId id="346" r:id="rId40"/>
    <p:sldId id="347" r:id="rId41"/>
    <p:sldId id="348" r:id="rId42"/>
    <p:sldId id="349" r:id="rId43"/>
    <p:sldId id="386" r:id="rId44"/>
    <p:sldId id="350" r:id="rId45"/>
    <p:sldId id="351" r:id="rId46"/>
    <p:sldId id="352" r:id="rId47"/>
    <p:sldId id="353" r:id="rId48"/>
    <p:sldId id="354" r:id="rId49"/>
    <p:sldId id="355" r:id="rId50"/>
    <p:sldId id="356" r:id="rId51"/>
    <p:sldId id="357" r:id="rId52"/>
    <p:sldId id="358" r:id="rId53"/>
    <p:sldId id="359" r:id="rId54"/>
    <p:sldId id="360" r:id="rId55"/>
    <p:sldId id="361" r:id="rId56"/>
    <p:sldId id="362" r:id="rId57"/>
  </p:sldIdLst>
  <p:sldSz cx="9144000" cy="5143500" type="screen16x9"/>
  <p:notesSz cx="9144000" cy="51435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93" autoAdjust="0"/>
    <p:restoredTop sz="94660"/>
  </p:normalViewPr>
  <p:slideViewPr>
    <p:cSldViewPr>
      <p:cViewPr>
        <p:scale>
          <a:sx n="107" d="100"/>
          <a:sy n="107" d="100"/>
        </p:scale>
        <p:origin x="-150" y="-58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799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8/17/2015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8/17/2015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8/17/2015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8/17/2015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8/17/2015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el, tekst en 2 inhoudsele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8360"/>
            <a:ext cx="8229600" cy="61555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457200" y="1200150"/>
            <a:ext cx="4038600" cy="2031325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4648200" y="1200151"/>
            <a:ext cx="4038600" cy="2031325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4648200" y="2956322"/>
            <a:ext cx="4038600" cy="2031325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datum 9"/>
          <p:cNvSpPr>
            <a:spLocks noGrp="1"/>
          </p:cNvSpPr>
          <p:nvPr>
            <p:ph type="dt" sz="half" idx="10"/>
          </p:nvPr>
        </p:nvSpPr>
        <p:spPr>
          <a:xfrm>
            <a:off x="457200" y="4783455"/>
            <a:ext cx="2103120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voettekst 21"/>
          <p:cNvSpPr>
            <a:spLocks noGrp="1"/>
          </p:cNvSpPr>
          <p:nvPr>
            <p:ph type="ftr" sz="quarter" idx="11"/>
          </p:nvPr>
        </p:nvSpPr>
        <p:spPr>
          <a:xfrm>
            <a:off x="3108960" y="4783455"/>
            <a:ext cx="2926079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Tijdelijke aanduiding voor dianummer 17"/>
          <p:cNvSpPr>
            <a:spLocks noGrp="1"/>
          </p:cNvSpPr>
          <p:nvPr>
            <p:ph type="sldNum" sz="quarter" idx="12"/>
          </p:nvPr>
        </p:nvSpPr>
        <p:spPr>
          <a:xfrm>
            <a:off x="6583680" y="4783455"/>
            <a:ext cx="2103120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D8DAA-B302-492B-ACE1-990DEF7543B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2263519"/>
      </p:ext>
    </p:extLst>
  </p:cSld>
  <p:clrMapOvr>
    <a:masterClrMapping/>
  </p:clrMapOvr>
  <p:transition spd="slow">
    <p:pull dir="l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el, 2 inhoudselementen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1555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2031325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457200" y="2953942"/>
            <a:ext cx="4038600" cy="2031325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half" idx="3"/>
          </p:nvPr>
        </p:nvSpPr>
        <p:spPr>
          <a:xfrm>
            <a:off x="4648200" y="1200151"/>
            <a:ext cx="4038600" cy="2031325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datum 9"/>
          <p:cNvSpPr>
            <a:spLocks noGrp="1"/>
          </p:cNvSpPr>
          <p:nvPr>
            <p:ph type="dt" sz="half" idx="10"/>
          </p:nvPr>
        </p:nvSpPr>
        <p:spPr>
          <a:xfrm>
            <a:off x="457200" y="4783455"/>
            <a:ext cx="2103120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voettekst 21"/>
          <p:cNvSpPr>
            <a:spLocks noGrp="1"/>
          </p:cNvSpPr>
          <p:nvPr>
            <p:ph type="ftr" sz="quarter" idx="11"/>
          </p:nvPr>
        </p:nvSpPr>
        <p:spPr>
          <a:xfrm>
            <a:off x="3108960" y="4783455"/>
            <a:ext cx="2926079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Tijdelijke aanduiding voor dianummer 17"/>
          <p:cNvSpPr>
            <a:spLocks noGrp="1"/>
          </p:cNvSpPr>
          <p:nvPr>
            <p:ph type="sldNum" sz="quarter" idx="12"/>
          </p:nvPr>
        </p:nvSpPr>
        <p:spPr>
          <a:xfrm>
            <a:off x="6583680" y="4783455"/>
            <a:ext cx="2103120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14CFE-8E26-4073-A587-21899203E4B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223821"/>
      </p:ext>
    </p:extLst>
  </p:cSld>
  <p:clrMapOvr>
    <a:masterClrMapping/>
  </p:clrMapOvr>
  <p:transition spd="slow">
    <p:pull dir="l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7860" y="16738"/>
            <a:ext cx="8508278" cy="11150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51958" y="966457"/>
            <a:ext cx="8040082" cy="31578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79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8/17/2015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3400" y="285750"/>
            <a:ext cx="4952999" cy="1661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nl-NL" sz="3600" dirty="0" smtClean="0"/>
              <a:t>Verbeter </a:t>
            </a:r>
            <a:r>
              <a:rPr lang="nl-NL" sz="3600" dirty="0"/>
              <a:t>de kwaliteit van mensenlevens over de hele wereld</a:t>
            </a:r>
            <a:endParaRPr sz="35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461691" y="2189924"/>
            <a:ext cx="1322247" cy="2409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82444" y="2485364"/>
            <a:ext cx="1681264" cy="1944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34793" y="2760002"/>
            <a:ext cx="1776539" cy="1546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48560" y="3042450"/>
            <a:ext cx="1749056" cy="1191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75154" y="3307791"/>
            <a:ext cx="1493520" cy="857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783776" y="3584689"/>
            <a:ext cx="676427" cy="548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84096" y="3833279"/>
            <a:ext cx="385470" cy="31295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31022" y="3836644"/>
            <a:ext cx="385673" cy="30958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383624" y="3836644"/>
            <a:ext cx="416509" cy="30628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867431" y="3836637"/>
            <a:ext cx="375107" cy="30629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314522" y="3836631"/>
            <a:ext cx="93802" cy="3062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481616" y="3836638"/>
            <a:ext cx="410197" cy="30629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952151" y="3836644"/>
            <a:ext cx="340436" cy="30628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352416" y="3836637"/>
            <a:ext cx="375081" cy="30629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741697" y="3781805"/>
            <a:ext cx="116852" cy="11537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" y="0"/>
            <a:ext cx="9141764" cy="514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84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888" y="0"/>
            <a:ext cx="9221776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5866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7860" y="16738"/>
            <a:ext cx="8508278" cy="11028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1910" algn="ctr">
              <a:lnSpc>
                <a:spcPts val="4300"/>
              </a:lnSpc>
            </a:pPr>
            <a:r>
              <a:rPr lang="nl-NL" dirty="0"/>
              <a:t>1 op de 3 kinderen heeft overgewicht of is zwaarlijvig. </a:t>
            </a:r>
            <a:r>
              <a:rPr lang="nl-NL" b="0" dirty="0" smtClean="0"/>
              <a:t>.</a:t>
            </a:r>
            <a:endParaRPr spc="-785" dirty="0"/>
          </a:p>
        </p:txBody>
      </p:sp>
      <p:sp>
        <p:nvSpPr>
          <p:cNvPr id="3" name="object 3"/>
          <p:cNvSpPr/>
          <p:nvPr/>
        </p:nvSpPr>
        <p:spPr>
          <a:xfrm>
            <a:off x="1543710" y="1307020"/>
            <a:ext cx="5736082" cy="38364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788770" y="4236300"/>
            <a:ext cx="1164247" cy="675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62445" y="4851175"/>
            <a:ext cx="1083310" cy="167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60" dirty="0">
                <a:latin typeface="Calibri"/>
                <a:cs typeface="Calibri"/>
              </a:rPr>
              <a:t>"#$</a:t>
            </a:r>
            <a:r>
              <a:rPr sz="1000" spc="-95" dirty="0">
                <a:latin typeface="Calibri"/>
                <a:cs typeface="Calibri"/>
              </a:rPr>
              <a:t>%</a:t>
            </a:r>
            <a:r>
              <a:rPr sz="1000" spc="-265" dirty="0">
                <a:latin typeface="Calibri"/>
                <a:cs typeface="Calibri"/>
              </a:rPr>
              <a:t>&amp;</a:t>
            </a:r>
            <a:r>
              <a:rPr sz="1000" spc="270" dirty="0">
                <a:latin typeface="Calibri"/>
                <a:cs typeface="Calibri"/>
              </a:rPr>
              <a:t>'</a:t>
            </a:r>
            <a:r>
              <a:rPr sz="1000" spc="-35" dirty="0">
                <a:latin typeface="Calibri"/>
                <a:cs typeface="Calibri"/>
              </a:rPr>
              <a:t>(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5" dirty="0">
                <a:latin typeface="Calibri"/>
                <a:cs typeface="Calibri"/>
              </a:rPr>
              <a:t>:+%7+%;0';$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62" y="0"/>
            <a:ext cx="9231921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4429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44" y="0"/>
            <a:ext cx="926848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990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00" y="-1"/>
            <a:ext cx="9148500" cy="5140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226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12" y="0"/>
            <a:ext cx="92036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754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87" y="0"/>
            <a:ext cx="91833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35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14704"/>
            <a:ext cx="3446005" cy="39287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7860" y="16738"/>
            <a:ext cx="8508278" cy="1136529"/>
          </a:xfrm>
          <a:prstGeom prst="rect">
            <a:avLst/>
          </a:prstGeom>
        </p:spPr>
        <p:txBody>
          <a:bodyPr vert="horz" wrap="square" lIns="0" tIns="134937" rIns="0" bIns="0" rtlCol="0">
            <a:spAutoFit/>
          </a:bodyPr>
          <a:lstStyle/>
          <a:p>
            <a:pPr algn="ctr">
              <a:lnSpc>
                <a:spcPts val="3860"/>
              </a:lnSpc>
            </a:pPr>
            <a:r>
              <a:rPr lang="nl-NL" sz="3600" dirty="0" smtClean="0"/>
              <a:t>Sunrider bied een unieke,</a:t>
            </a:r>
            <a:br>
              <a:rPr lang="nl-NL" sz="3600" dirty="0" smtClean="0"/>
            </a:br>
            <a:r>
              <a:rPr lang="nl-NL" sz="3600" dirty="0" smtClean="0"/>
              <a:t>nieuwe kans voor iedereen</a:t>
            </a:r>
            <a:endParaRPr sz="3600" dirty="0"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551958" y="966457"/>
            <a:ext cx="8134842" cy="3163250"/>
          </a:xfrm>
          <a:prstGeom prst="rect">
            <a:avLst/>
          </a:prstGeom>
        </p:spPr>
        <p:txBody>
          <a:bodyPr vert="horz" wrap="square" lIns="0" tIns="414858" rIns="0" bIns="0" rtlCol="0">
            <a:spAutoFit/>
          </a:bodyPr>
          <a:lstStyle/>
          <a:p>
            <a:pPr marL="3528060" indent="-159385">
              <a:lnSpc>
                <a:spcPct val="100000"/>
              </a:lnSpc>
              <a:spcBef>
                <a:spcPts val="1400"/>
              </a:spcBef>
              <a:buClr>
                <a:srgbClr val="000000"/>
              </a:buClr>
              <a:buChar char="•"/>
              <a:tabLst>
                <a:tab pos="3529329" algn="l"/>
              </a:tabLst>
            </a:pPr>
            <a:r>
              <a:rPr lang="nl-NL" sz="2000" spc="-5" dirty="0" smtClean="0">
                <a:solidFill>
                  <a:srgbClr val="FF0000"/>
                </a:solidFill>
                <a:latin typeface="+mn-lt"/>
                <a:cs typeface="Arial"/>
              </a:rPr>
              <a:t>GEEN </a:t>
            </a:r>
            <a:r>
              <a:rPr lang="nl-NL" sz="2000" spc="-5" dirty="0" smtClean="0">
                <a:latin typeface="+mn-lt"/>
                <a:cs typeface="Arial"/>
              </a:rPr>
              <a:t>HOGE OPSTARTKOSTEN</a:t>
            </a:r>
          </a:p>
          <a:p>
            <a:pPr marL="3528060" indent="-159385">
              <a:lnSpc>
                <a:spcPct val="100000"/>
              </a:lnSpc>
              <a:spcBef>
                <a:spcPts val="1400"/>
              </a:spcBef>
              <a:buClr>
                <a:srgbClr val="000000"/>
              </a:buClr>
              <a:buChar char="•"/>
              <a:tabLst>
                <a:tab pos="3529329" algn="l"/>
              </a:tabLst>
            </a:pPr>
            <a:r>
              <a:rPr lang="nl-NL" sz="2000" spc="-5" dirty="0" smtClean="0">
                <a:solidFill>
                  <a:srgbClr val="FF0000"/>
                </a:solidFill>
                <a:latin typeface="+mn-lt"/>
                <a:cs typeface="Arial"/>
              </a:rPr>
              <a:t>GEEN </a:t>
            </a:r>
            <a:r>
              <a:rPr lang="nl-NL" sz="2000" spc="-5" dirty="0" smtClean="0">
                <a:latin typeface="+mn-lt"/>
                <a:cs typeface="Arial"/>
              </a:rPr>
              <a:t>GROTE INVENTARIS</a:t>
            </a:r>
            <a:endParaRPr lang="nl-NL" sz="2000" dirty="0" smtClean="0">
              <a:latin typeface="+mn-lt"/>
              <a:cs typeface="Arial"/>
            </a:endParaRPr>
          </a:p>
          <a:p>
            <a:pPr marL="3528060" indent="-159385">
              <a:lnSpc>
                <a:spcPct val="100000"/>
              </a:lnSpc>
              <a:spcBef>
                <a:spcPts val="1400"/>
              </a:spcBef>
              <a:buClr>
                <a:srgbClr val="000000"/>
              </a:buClr>
              <a:buChar char="•"/>
              <a:tabLst>
                <a:tab pos="3529329" algn="l"/>
              </a:tabLst>
            </a:pPr>
            <a:r>
              <a:rPr sz="2000" dirty="0" smtClean="0">
                <a:latin typeface="+mn-lt"/>
                <a:cs typeface="Arial"/>
              </a:rPr>
              <a:t> </a:t>
            </a:r>
            <a:r>
              <a:rPr lang="nl-NL" sz="2000" dirty="0" smtClean="0">
                <a:solidFill>
                  <a:srgbClr val="FF0000"/>
                </a:solidFill>
                <a:latin typeface="+mn-lt"/>
                <a:cs typeface="Arial"/>
              </a:rPr>
              <a:t>GEEN </a:t>
            </a:r>
            <a:r>
              <a:rPr lang="nl-NL" sz="2000" dirty="0" smtClean="0">
                <a:latin typeface="+mn-lt"/>
                <a:cs typeface="Arial"/>
              </a:rPr>
              <a:t>AGRESSIEVE</a:t>
            </a:r>
            <a:r>
              <a:rPr lang="nl-NL" sz="2000" dirty="0" smtClean="0">
                <a:solidFill>
                  <a:srgbClr val="FF0000"/>
                </a:solidFill>
                <a:latin typeface="+mn-lt"/>
                <a:cs typeface="Arial"/>
              </a:rPr>
              <a:t> </a:t>
            </a:r>
            <a:r>
              <a:rPr lang="nl-NL" sz="2000" dirty="0" smtClean="0">
                <a:latin typeface="+mn-lt"/>
                <a:cs typeface="Arial"/>
              </a:rPr>
              <a:t>VERKOOPTECHNIEKEN</a:t>
            </a:r>
          </a:p>
          <a:p>
            <a:pPr marL="3528060" indent="-159385">
              <a:lnSpc>
                <a:spcPct val="100000"/>
              </a:lnSpc>
              <a:spcBef>
                <a:spcPts val="1400"/>
              </a:spcBef>
              <a:buClr>
                <a:srgbClr val="000000"/>
              </a:buClr>
              <a:buChar char="•"/>
              <a:tabLst>
                <a:tab pos="3529329" algn="l"/>
              </a:tabLst>
            </a:pPr>
            <a:r>
              <a:rPr lang="nl-NL" sz="2000" spc="-5" dirty="0" smtClean="0">
                <a:solidFill>
                  <a:srgbClr val="FF0000"/>
                </a:solidFill>
                <a:latin typeface="+mn-lt"/>
                <a:cs typeface="Arial"/>
              </a:rPr>
              <a:t>GEEN </a:t>
            </a:r>
            <a:r>
              <a:rPr lang="nl-NL" sz="2000" spc="-5" dirty="0" smtClean="0">
                <a:latin typeface="+mn-lt"/>
                <a:cs typeface="Arial"/>
              </a:rPr>
              <a:t>OVERUREN</a:t>
            </a:r>
          </a:p>
          <a:p>
            <a:pPr marL="3528060" indent="-159385">
              <a:lnSpc>
                <a:spcPct val="100000"/>
              </a:lnSpc>
              <a:spcBef>
                <a:spcPts val="1400"/>
              </a:spcBef>
              <a:buClr>
                <a:srgbClr val="000000"/>
              </a:buClr>
              <a:buChar char="•"/>
              <a:tabLst>
                <a:tab pos="3529329" algn="l"/>
              </a:tabLst>
            </a:pPr>
            <a:r>
              <a:rPr lang="nl-NL" sz="2000" spc="-5" dirty="0" smtClean="0">
                <a:solidFill>
                  <a:srgbClr val="FF0000"/>
                </a:solidFill>
                <a:latin typeface="+mn-lt"/>
                <a:cs typeface="Arial"/>
              </a:rPr>
              <a:t>GEEN </a:t>
            </a:r>
            <a:r>
              <a:rPr lang="nl-NL" sz="2000" spc="-5" dirty="0" smtClean="0">
                <a:latin typeface="+mn-lt"/>
                <a:cs typeface="Arial"/>
              </a:rPr>
              <a:t>VERKOOPERVARINGEN   VEREIST</a:t>
            </a:r>
          </a:p>
          <a:p>
            <a:pPr marL="3528060" indent="-159385">
              <a:lnSpc>
                <a:spcPct val="100000"/>
              </a:lnSpc>
              <a:spcBef>
                <a:spcPts val="1400"/>
              </a:spcBef>
              <a:buClr>
                <a:srgbClr val="000000"/>
              </a:buClr>
              <a:buChar char="•"/>
              <a:tabLst>
                <a:tab pos="3529329" algn="l"/>
              </a:tabLst>
            </a:pPr>
            <a:r>
              <a:rPr lang="nl-NL" sz="2000" spc="-5" dirty="0" smtClean="0">
                <a:solidFill>
                  <a:srgbClr val="FF0000"/>
                </a:solidFill>
                <a:latin typeface="+mn-lt"/>
                <a:cs typeface="Arial"/>
              </a:rPr>
              <a:t>GEEN </a:t>
            </a:r>
            <a:r>
              <a:rPr lang="nl-NL" sz="2000" spc="-5" dirty="0" smtClean="0">
                <a:latin typeface="+mn-lt"/>
                <a:cs typeface="Arial"/>
              </a:rPr>
              <a:t>DIPLOMA VEREIST</a:t>
            </a:r>
            <a:endParaRPr sz="2000" dirty="0">
              <a:latin typeface="+mn-lt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979753" y="4291470"/>
            <a:ext cx="1164247" cy="675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322" y="0"/>
            <a:ext cx="927264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7777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632"/>
            <a:ext cx="9164769" cy="5131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9186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73" y="0"/>
            <a:ext cx="9191341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60118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20" y="0"/>
            <a:ext cx="9235920" cy="517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049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b="1" dirty="0" smtClean="0"/>
              <a:t>           De Kracht van Duplicatie</a:t>
            </a:r>
          </a:p>
        </p:txBody>
      </p:sp>
      <p:graphicFrame>
        <p:nvGraphicFramePr>
          <p:cNvPr id="225283" name="Group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703749646"/>
              </p:ext>
            </p:extLst>
          </p:nvPr>
        </p:nvGraphicFramePr>
        <p:xfrm>
          <a:off x="1600200" y="895351"/>
          <a:ext cx="5638800" cy="4119445"/>
        </p:xfrm>
        <a:graphic>
          <a:graphicData uri="http://schemas.openxmlformats.org/drawingml/2006/table">
            <a:tbl>
              <a:tblPr/>
              <a:tblGrid>
                <a:gridCol w="930450"/>
                <a:gridCol w="4708350"/>
              </a:tblGrid>
              <a:tr h="2715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DAGEN</a:t>
                      </a:r>
                    </a:p>
                  </a:txBody>
                  <a:tcPr marT="34294" marB="3429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1 EURO VERDUBBELEN</a:t>
                      </a:r>
                      <a:r>
                        <a:rPr kumimoji="0" lang="nl-N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34294" marB="342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</a:tr>
              <a:tr h="12030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T="34294" marB="3429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€1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€2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€4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€8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€16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€32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€64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€128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€256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€512</a:t>
                      </a:r>
                    </a:p>
                  </a:txBody>
                  <a:tcPr marT="34294" marB="342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2688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T="34294" marB="3429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€1024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€2048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€4096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€8192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€16384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€32768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€65536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€13172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€262144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€524288</a:t>
                      </a:r>
                    </a:p>
                  </a:txBody>
                  <a:tcPr marT="34294" marB="342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043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29</a:t>
                      </a:r>
                    </a:p>
                  </a:txBody>
                  <a:tcPr marT="34294" marB="3429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€1048576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€2097152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€4194304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€8388608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€16777216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€33554432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€67108864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€134217728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€268435456</a:t>
                      </a:r>
                    </a:p>
                  </a:txBody>
                  <a:tcPr marT="34294" marB="342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15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T="34294" marB="3429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€536.870.912</a:t>
                      </a:r>
                    </a:p>
                  </a:txBody>
                  <a:tcPr marT="34294" marB="342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988965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1" y="86916"/>
            <a:ext cx="8075613" cy="615553"/>
          </a:xfrm>
        </p:spPr>
        <p:txBody>
          <a:bodyPr/>
          <a:lstStyle/>
          <a:p>
            <a:pPr eaLnBrk="1" hangingPunct="1"/>
            <a:r>
              <a:rPr lang="nl-NL" altLang="nl-NL" dirty="0" smtClean="0"/>
              <a:t>         Ongelimiteerd inkomen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25142"/>
            <a:ext cx="4330700" cy="426578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l-NL" altLang="nl-NL" sz="2800" smtClean="0"/>
              <a:t>Verhoog inkomen,    besteed minder tijd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800" smtClean="0"/>
              <a:t>Géén inkomensgrens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800" smtClean="0"/>
              <a:t>Creëer een distributienetwerk, zodat uw inzet wordt vermenigvuldigd met behulp van andere mensen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2800" smtClean="0"/>
              <a:t>Maak gebruik van de kracht van duplicatie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nl-NL" altLang="nl-NL" sz="2800" smtClean="0"/>
              <a:t>   </a:t>
            </a:r>
          </a:p>
        </p:txBody>
      </p:sp>
      <p:graphicFrame>
        <p:nvGraphicFramePr>
          <p:cNvPr id="28676" name="Object 4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701516682"/>
              </p:ext>
            </p:extLst>
          </p:nvPr>
        </p:nvGraphicFramePr>
        <p:xfrm>
          <a:off x="5003800" y="1125141"/>
          <a:ext cx="3149600" cy="2084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Bitmapafbeelding" r:id="rId3" imgW="6028571" imgH="4048690" progId="Paint.Picture">
                  <p:embed/>
                </p:oleObj>
              </mc:Choice>
              <mc:Fallback>
                <p:oleObj name="Bitmapafbeelding" r:id="rId3" imgW="6028571" imgH="404869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1125141"/>
                        <a:ext cx="3149600" cy="20847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677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86439" y="3214688"/>
            <a:ext cx="1909761" cy="1722835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1063339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2" y="0"/>
            <a:ext cx="914512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09046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72" y="0"/>
            <a:ext cx="916477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01769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50" y="0"/>
            <a:ext cx="91935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367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157" y="946365"/>
            <a:ext cx="7588364" cy="41971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55090" y="4236300"/>
            <a:ext cx="1164259" cy="675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Rechthoek 4"/>
          <p:cNvSpPr/>
          <p:nvPr/>
        </p:nvSpPr>
        <p:spPr>
          <a:xfrm>
            <a:off x="914400" y="0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dirty="0"/>
              <a:t>U bent niet alleen. Ons supportteam staat achter u </a:t>
            </a:r>
            <a:endParaRPr lang="nl-NL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84" y="0"/>
            <a:ext cx="9250166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166" y="0"/>
            <a:ext cx="926033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76894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027" y="0"/>
            <a:ext cx="924605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9121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7" y="0"/>
            <a:ext cx="9154667" cy="5137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396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89" y="0"/>
            <a:ext cx="918917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99258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43" y="0"/>
            <a:ext cx="9201486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61574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447" y="0"/>
            <a:ext cx="928488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21112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74" y="1"/>
            <a:ext cx="9214086" cy="51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44931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4" y="0"/>
            <a:ext cx="915744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4558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35323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96" y="-1"/>
            <a:ext cx="9197191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95197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12" y="0"/>
            <a:ext cx="92036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31493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781" y="0"/>
            <a:ext cx="921755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65261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48" y="1"/>
            <a:ext cx="920950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4180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09" y="0"/>
            <a:ext cx="917761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040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87" y="0"/>
            <a:ext cx="91833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75492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84" y="0"/>
            <a:ext cx="925016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79468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129" y="0"/>
            <a:ext cx="925625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30310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328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7" y="0"/>
            <a:ext cx="916533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46538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26" y="0"/>
            <a:ext cx="917324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97753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72" y="0"/>
            <a:ext cx="9191341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93739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17" y="0"/>
            <a:ext cx="9211631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88026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66" y="0"/>
            <a:ext cx="916753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99100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88" y="0"/>
            <a:ext cx="920737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004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993" y="0"/>
            <a:ext cx="9243982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469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00" y="0"/>
            <a:ext cx="918119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1238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89" y="0"/>
            <a:ext cx="918917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50350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20" y="0"/>
            <a:ext cx="917543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22629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66" y="0"/>
            <a:ext cx="916753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84454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17" y="0"/>
            <a:ext cx="9211631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85377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836" y="0"/>
            <a:ext cx="921967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35276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54" y="0"/>
            <a:ext cx="920950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0812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331" y="0"/>
            <a:ext cx="9274659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9825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58"/>
            <a:ext cx="9144000" cy="5146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157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26" y="0"/>
            <a:ext cx="919564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0003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72" y="0"/>
            <a:ext cx="918554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14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</TotalTime>
  <Words>192</Words>
  <Application>Microsoft Office PowerPoint</Application>
  <PresentationFormat>Diavoorstelling (16:9)</PresentationFormat>
  <Paragraphs>80</Paragraphs>
  <Slides>56</Slides>
  <Notes>0</Notes>
  <HiddenSlides>0</HiddenSlides>
  <MMClips>0</MMClips>
  <ScaleCrop>false</ScaleCrop>
  <HeadingPairs>
    <vt:vector size="6" baseType="variant"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56</vt:i4>
      </vt:variant>
    </vt:vector>
  </HeadingPairs>
  <TitlesOfParts>
    <vt:vector size="58" baseType="lpstr">
      <vt:lpstr>Office Theme</vt:lpstr>
      <vt:lpstr>Bitmapafbeelding</vt:lpstr>
      <vt:lpstr>Verbeter de kwaliteit van mensenlevens over de hele wereld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1 op de 3 kinderen heeft overgewicht of is zwaarlijvig. .</vt:lpstr>
      <vt:lpstr>PowerPoint-presentatie</vt:lpstr>
      <vt:lpstr>PowerPoint-presentatie</vt:lpstr>
      <vt:lpstr>PowerPoint-presentatie</vt:lpstr>
      <vt:lpstr>PowerPoint-presentatie</vt:lpstr>
      <vt:lpstr>PowerPoint-presentatie</vt:lpstr>
      <vt:lpstr>Sunrider bied een unieke, nieuwe kans voor iedereen</vt:lpstr>
      <vt:lpstr>PowerPoint-presentatie</vt:lpstr>
      <vt:lpstr>PowerPoint-presentatie</vt:lpstr>
      <vt:lpstr>PowerPoint-presentatie</vt:lpstr>
      <vt:lpstr>           De Kracht van Duplicatie</vt:lpstr>
      <vt:lpstr>         Ongelimiteerd inkomen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Improving Lives Around the World</dc:title>
  <dc:creator>Marga</dc:creator>
  <cp:lastModifiedBy>Marga</cp:lastModifiedBy>
  <cp:revision>29</cp:revision>
  <dcterms:created xsi:type="dcterms:W3CDTF">2015-08-05T11:13:04Z</dcterms:created>
  <dcterms:modified xsi:type="dcterms:W3CDTF">2015-08-17T09:36:54Z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2015-07-22T00:00:00Z</vt:filetime>
  </property>
  <property fmtid="{D5CDD505-2E9C-101B-9397-08002B2CF9AE}" pid="3" name="Creator">
    <vt:lpwstr>PowerPoint</vt:lpwstr>
  </property>
  <property fmtid="{D5CDD505-2E9C-101B-9397-08002B2CF9AE}" pid="4" name="LastSaved">
    <vt:filetime>2015-08-05T00:00:00Z</vt:filetime>
  </property>
</Properties>
</file>